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0EB4D-AA01-4C63-B569-78448AAE31FF}" type="datetimeFigureOut">
              <a:rPr lang="fr-FR" smtClean="0"/>
              <a:pPr/>
              <a:t>23/03/2012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5B3E-BE92-4D46-83BC-3BC25E379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smtClean="0">
                <a:solidFill>
                  <a:srgbClr val="FFFF00"/>
                </a:solidFill>
                <a:latin typeface="Comic Sans MS" pitchFamily="66" charset="0"/>
              </a:rPr>
              <a:t>VIAJE A </a:t>
            </a:r>
            <a:r>
              <a:rPr lang="fr-FR" b="1" dirty="0" smtClean="0">
                <a:solidFill>
                  <a:srgbClr val="FFFF00"/>
                </a:solidFill>
                <a:latin typeface="Comic Sans MS" pitchFamily="66" charset="0"/>
              </a:rPr>
              <a:t>BARCELONA</a:t>
            </a:r>
            <a:endParaRPr 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fr-FR" dirty="0" smtClean="0">
                <a:solidFill>
                  <a:sysClr val="windowText" lastClr="000000"/>
                </a:solidFill>
              </a:rPr>
              <a:t>31 Mars au 6 Avril 2012</a:t>
            </a:r>
            <a:endParaRPr lang="fr-F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SANTE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213285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Si traitement en cours (de fond ou épisodique) donner l’ordonnance avant de partir et les médicaments à un accompagnateur pour traduction à la famille.</a:t>
            </a:r>
            <a:endParaRPr lang="fr-FR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COMPORTEMENT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779687"/>
            <a:ext cx="8892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Le règlement du Collège s’applique (donc sanctions jusqu’au conseil de discipline possible).</a:t>
            </a:r>
          </a:p>
          <a:p>
            <a:pPr>
              <a:buFontTx/>
              <a:buChar char="-"/>
            </a:pPr>
            <a:r>
              <a:rPr lang="fr-FR" sz="3600" dirty="0" smtClean="0">
                <a:latin typeface="Comic Sans MS" pitchFamily="66" charset="0"/>
                <a:sym typeface="Wingdings"/>
              </a:rPr>
              <a:t> alcool, tabac, drogue, internet,  photos…</a:t>
            </a:r>
          </a:p>
          <a:p>
            <a:r>
              <a:rPr lang="fr-FR" sz="3600" dirty="0" smtClean="0">
                <a:latin typeface="Comic Sans MS" pitchFamily="66" charset="0"/>
                <a:sym typeface="Wingdings"/>
              </a:rPr>
              <a:t>- politesse: respect des accompagnateurs, des familles, des autres élèves, du chauffeur… ( propreté, horaires,…)</a:t>
            </a:r>
            <a:endParaRPr lang="fr-FR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mtClean="0">
                <a:solidFill>
                  <a:srgbClr val="FFFF00"/>
                </a:solidFill>
                <a:latin typeface="Comic Sans MS" pitchFamily="66" charset="0"/>
              </a:rPr>
              <a:t>PROGRAMME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8448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ic Sans MS" pitchFamily="66" charset="0"/>
              </a:rPr>
              <a:t>DIMANCHE 1</a:t>
            </a:r>
            <a:r>
              <a:rPr lang="fr-FR" sz="3600" b="1" baseline="30000" dirty="0" smtClean="0">
                <a:latin typeface="Comic Sans MS" pitchFamily="66" charset="0"/>
              </a:rPr>
              <a:t>ER</a:t>
            </a:r>
            <a:r>
              <a:rPr lang="fr-FR" sz="3600" b="1" dirty="0" smtClean="0">
                <a:latin typeface="Comic Sans MS" pitchFamily="66" charset="0"/>
              </a:rPr>
              <a:t> AVRIL</a:t>
            </a:r>
            <a:endParaRPr lang="fr-FR" sz="3600" b="1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63691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dirty="0" smtClean="0"/>
              <a:t>      </a:t>
            </a:r>
            <a:r>
              <a:rPr lang="fr-FR" sz="2400" dirty="0" smtClean="0"/>
              <a:t>Arrivée à Barcelone à 8h30                                  </a:t>
            </a:r>
          </a:p>
          <a:p>
            <a:pPr algn="ctr"/>
            <a:endParaRPr lang="fr-FR" sz="3600" i="1" dirty="0" smtClean="0"/>
          </a:p>
          <a:p>
            <a:pPr algn="ctr"/>
            <a:r>
              <a:rPr lang="fr-FR" sz="3600" i="1" dirty="0" smtClean="0"/>
              <a:t>				Journée à</a:t>
            </a:r>
          </a:p>
          <a:p>
            <a:pPr algn="ctr"/>
            <a:r>
              <a:rPr lang="fr-FR" sz="3600" i="1" dirty="0" smtClean="0"/>
              <a:t>                                     MONTJUIC</a:t>
            </a:r>
            <a:endParaRPr lang="fr-FR" sz="3600" dirty="0" smtClean="0"/>
          </a:p>
          <a:p>
            <a:pPr algn="ctr"/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r>
              <a:rPr lang="fr-FR" sz="3600" dirty="0" smtClean="0"/>
              <a:t>Musée de l’Olympisme et du sport</a:t>
            </a:r>
          </a:p>
          <a:p>
            <a:pPr algn="ctr">
              <a:buFont typeface="Arial" pitchFamily="34" charset="0"/>
              <a:buChar char="•"/>
            </a:pPr>
            <a:r>
              <a:rPr lang="fr-FR" sz="3600" dirty="0" smtClean="0"/>
              <a:t>Pueblo </a:t>
            </a:r>
            <a:r>
              <a:rPr lang="fr-FR" sz="3600" dirty="0" err="1" smtClean="0"/>
              <a:t>español</a:t>
            </a:r>
            <a:endParaRPr lang="fr-FR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599" y="2636912"/>
            <a:ext cx="376657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mtClean="0">
                <a:solidFill>
                  <a:srgbClr val="FFFF00"/>
                </a:solidFill>
                <a:latin typeface="Comic Sans MS" pitchFamily="66" charset="0"/>
              </a:rPr>
              <a:t>PROGRAMME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8448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ic Sans MS" pitchFamily="66" charset="0"/>
              </a:rPr>
              <a:t>LUNDI 2 AVRIL</a:t>
            </a:r>
            <a:endParaRPr lang="fr-FR" sz="3600" b="1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636912"/>
            <a:ext cx="806489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3600" dirty="0" smtClean="0"/>
              <a:t> Matinée: Gaudi  (Paseo de Gracia, La </a:t>
            </a:r>
            <a:r>
              <a:rPr lang="fr-FR" sz="3600" dirty="0" err="1" smtClean="0"/>
              <a:t>Pedrera</a:t>
            </a:r>
            <a:r>
              <a:rPr lang="fr-FR" sz="3600" dirty="0" smtClean="0"/>
              <a:t>, casa </a:t>
            </a:r>
            <a:r>
              <a:rPr lang="fr-FR" sz="3600" dirty="0" err="1" smtClean="0"/>
              <a:t>Batllo</a:t>
            </a:r>
            <a:r>
              <a:rPr lang="fr-FR" sz="3600" dirty="0" smtClean="0"/>
              <a:t>, parc </a:t>
            </a:r>
            <a:r>
              <a:rPr lang="fr-FR" sz="3600" dirty="0" err="1" smtClean="0"/>
              <a:t>Güell</a:t>
            </a:r>
            <a:r>
              <a:rPr lang="fr-FR" sz="3600" dirty="0" smtClean="0"/>
              <a:t>)</a:t>
            </a:r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r>
              <a:rPr lang="fr-FR" sz="3600" dirty="0" smtClean="0"/>
              <a:t>Après-midi: Visite du Camp </a:t>
            </a:r>
            <a:r>
              <a:rPr lang="fr-FR" sz="3600" dirty="0" err="1" smtClean="0"/>
              <a:t>Nou</a:t>
            </a:r>
            <a:endParaRPr lang="fr-FR" sz="3600" dirty="0" smtClean="0"/>
          </a:p>
          <a:p>
            <a:pPr algn="ctr"/>
            <a:endParaRPr lang="fr-FR" sz="3600" dirty="0" smtClean="0"/>
          </a:p>
          <a:p>
            <a:pPr algn="ctr"/>
            <a:endParaRPr lang="fr-FR" sz="3600" dirty="0" smtClean="0"/>
          </a:p>
          <a:p>
            <a:pPr algn="ctr"/>
            <a:endParaRPr lang="fr-FR" sz="3600" dirty="0" smtClean="0"/>
          </a:p>
          <a:p>
            <a:pPr algn="ctr"/>
            <a:endParaRPr lang="fr-FR" sz="3600" dirty="0" smtClean="0"/>
          </a:p>
          <a:p>
            <a:pPr algn="ctr"/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/>
            <a:endParaRPr lang="fr-FR" sz="3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0506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mtClean="0">
                <a:solidFill>
                  <a:srgbClr val="FFFF00"/>
                </a:solidFill>
                <a:latin typeface="Comic Sans MS" pitchFamily="66" charset="0"/>
              </a:rPr>
              <a:t>PROGRAMME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8448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ic Sans MS" pitchFamily="66" charset="0"/>
              </a:rPr>
              <a:t>MARDI 3 AVRIL</a:t>
            </a:r>
            <a:endParaRPr lang="fr-FR" sz="3600" b="1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636912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3600" dirty="0" smtClean="0"/>
              <a:t>Port et plage de la </a:t>
            </a:r>
            <a:r>
              <a:rPr lang="fr-FR" sz="3600" dirty="0" err="1" smtClean="0"/>
              <a:t>Barceloneta</a:t>
            </a:r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r>
              <a:rPr lang="fr-FR" sz="3600" dirty="0" smtClean="0"/>
              <a:t>Visite du port en </a:t>
            </a:r>
            <a:r>
              <a:rPr lang="fr-FR" sz="3600" dirty="0" err="1" smtClean="0"/>
              <a:t>golondrinas</a:t>
            </a:r>
            <a:endParaRPr lang="fr-FR" sz="3600" dirty="0" smtClean="0"/>
          </a:p>
          <a:p>
            <a:pPr algn="ctr"/>
            <a:endParaRPr lang="fr-FR" sz="3600" dirty="0" smtClean="0"/>
          </a:p>
          <a:p>
            <a:pPr algn="ctr"/>
            <a:endParaRPr lang="fr-FR" sz="3600" dirty="0" smtClean="0"/>
          </a:p>
          <a:p>
            <a:pPr algn="ctr"/>
            <a:endParaRPr lang="fr-FR" sz="3600" dirty="0" smtClean="0"/>
          </a:p>
          <a:p>
            <a:pPr algn="ctr"/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r>
              <a:rPr lang="fr-FR" sz="3600" dirty="0" err="1" smtClean="0"/>
              <a:t>Sagrada</a:t>
            </a:r>
            <a:r>
              <a:rPr lang="fr-FR" sz="3600" dirty="0" smtClean="0"/>
              <a:t> </a:t>
            </a:r>
            <a:r>
              <a:rPr lang="fr-FR" sz="3600" dirty="0" err="1" smtClean="0"/>
              <a:t>Familia</a:t>
            </a:r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/>
            <a:endParaRPr lang="fr-FR" sz="36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149080"/>
            <a:ext cx="23578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mtClean="0">
                <a:solidFill>
                  <a:srgbClr val="FFFF00"/>
                </a:solidFill>
                <a:latin typeface="Comic Sans MS" pitchFamily="66" charset="0"/>
              </a:rPr>
              <a:t>PROGRAMME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8448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ic Sans MS" pitchFamily="66" charset="0"/>
              </a:rPr>
              <a:t>MERCREDI 3 AVRIL</a:t>
            </a:r>
            <a:endParaRPr lang="fr-FR" sz="3600" b="1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636912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fr-FR" sz="3600" dirty="0" smtClean="0"/>
              <a:t>   Montserrat</a:t>
            </a:r>
          </a:p>
          <a:p>
            <a:pPr algn="r">
              <a:buFont typeface="Arial" pitchFamily="34" charset="0"/>
              <a:buChar char="•"/>
            </a:pPr>
            <a:endParaRPr lang="fr-FR" sz="3600" dirty="0" smtClean="0"/>
          </a:p>
          <a:p>
            <a:pPr algn="r"/>
            <a:endParaRPr lang="fr-FR" sz="3600" dirty="0" smtClean="0"/>
          </a:p>
          <a:p>
            <a:pPr algn="r"/>
            <a:endParaRPr lang="fr-FR" sz="3600" dirty="0" smtClean="0"/>
          </a:p>
          <a:p>
            <a:pPr>
              <a:buFont typeface="Arial" pitchFamily="34" charset="0"/>
              <a:buChar char="•"/>
            </a:pPr>
            <a:r>
              <a:rPr lang="fr-FR" sz="3600" dirty="0" smtClean="0"/>
              <a:t>  </a:t>
            </a:r>
            <a:r>
              <a:rPr lang="fr-FR" sz="3600" dirty="0" err="1" smtClean="0"/>
              <a:t>CosmoCaixa</a:t>
            </a:r>
            <a:r>
              <a:rPr lang="fr-FR" sz="3600" dirty="0" smtClean="0"/>
              <a:t> </a:t>
            </a:r>
          </a:p>
          <a:p>
            <a:r>
              <a:rPr lang="fr-FR" sz="3600" dirty="0" smtClean="0"/>
              <a:t>(musée de la Science)</a:t>
            </a:r>
          </a:p>
          <a:p>
            <a:pPr algn="ctr">
              <a:buFont typeface="Arial" pitchFamily="34" charset="0"/>
              <a:buChar char="•"/>
            </a:pPr>
            <a:endParaRPr lang="fr-FR" sz="3600" dirty="0" smtClean="0"/>
          </a:p>
          <a:p>
            <a:pPr algn="ctr"/>
            <a:endParaRPr lang="fr-FR" sz="3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2808312" cy="210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251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mtClean="0">
                <a:solidFill>
                  <a:srgbClr val="FFFF00"/>
                </a:solidFill>
                <a:latin typeface="Comic Sans MS" pitchFamily="66" charset="0"/>
              </a:rPr>
              <a:t>PROGRAMME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8448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ic Sans MS" pitchFamily="66" charset="0"/>
              </a:rPr>
              <a:t>JEUDI </a:t>
            </a:r>
            <a:r>
              <a:rPr lang="fr-FR" sz="3600" b="1" dirty="0" smtClean="0">
                <a:latin typeface="Comic Sans MS" pitchFamily="66" charset="0"/>
              </a:rPr>
              <a:t>	</a:t>
            </a:r>
            <a:r>
              <a:rPr lang="fr-FR" sz="3600" b="1" dirty="0" smtClean="0">
                <a:latin typeface="Comic Sans MS" pitchFamily="66" charset="0"/>
              </a:rPr>
              <a:t>5</a:t>
            </a:r>
            <a:r>
              <a:rPr lang="fr-FR" sz="3600" b="1" dirty="0" smtClean="0">
                <a:latin typeface="Comic Sans MS" pitchFamily="66" charset="0"/>
              </a:rPr>
              <a:t> </a:t>
            </a:r>
            <a:r>
              <a:rPr lang="fr-FR" sz="3600" b="1" dirty="0" smtClean="0">
                <a:latin typeface="Comic Sans MS" pitchFamily="66" charset="0"/>
              </a:rPr>
              <a:t>AVRIL</a:t>
            </a:r>
            <a:endParaRPr lang="fr-FR" sz="3600" b="1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636912"/>
            <a:ext cx="80648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 smtClean="0"/>
              <a:t>Journée à Barcelone</a:t>
            </a:r>
          </a:p>
          <a:p>
            <a:pPr algn="ctr"/>
            <a:endParaRPr lang="fr-FR" sz="800" dirty="0" smtClean="0"/>
          </a:p>
          <a:p>
            <a:pPr algn="ctr"/>
            <a:r>
              <a:rPr lang="fr-FR" sz="3600" dirty="0" err="1" smtClean="0"/>
              <a:t>Barrio</a:t>
            </a:r>
            <a:r>
              <a:rPr lang="fr-FR" sz="3600" dirty="0" smtClean="0"/>
              <a:t> </a:t>
            </a:r>
            <a:r>
              <a:rPr lang="fr-FR" sz="3600" dirty="0" err="1" smtClean="0"/>
              <a:t>gotico</a:t>
            </a:r>
            <a:r>
              <a:rPr lang="fr-FR" sz="3600" dirty="0" smtClean="0"/>
              <a:t>, cathédrale</a:t>
            </a:r>
          </a:p>
          <a:p>
            <a:pPr algn="ctr"/>
            <a:r>
              <a:rPr lang="fr-FR" sz="3600" dirty="0" smtClean="0"/>
              <a:t>Las </a:t>
            </a:r>
            <a:r>
              <a:rPr lang="fr-FR" sz="3600" dirty="0" err="1" smtClean="0"/>
              <a:t>Ramblas</a:t>
            </a:r>
            <a:r>
              <a:rPr lang="fr-FR" sz="3600" dirty="0" smtClean="0"/>
              <a:t>, marché de la </a:t>
            </a:r>
            <a:r>
              <a:rPr lang="fr-FR" sz="3600" dirty="0" err="1" smtClean="0"/>
              <a:t>Boqueria</a:t>
            </a:r>
            <a:endParaRPr lang="fr-FR" sz="3600" dirty="0" smtClean="0"/>
          </a:p>
          <a:p>
            <a:pPr algn="ctr"/>
            <a:r>
              <a:rPr lang="fr-FR" sz="3600" dirty="0" smtClean="0"/>
              <a:t>Quartier El Borne</a:t>
            </a:r>
          </a:p>
          <a:p>
            <a:pPr algn="ctr"/>
            <a:r>
              <a:rPr lang="fr-FR" sz="3600" dirty="0" smtClean="0"/>
              <a:t>Parc de la </a:t>
            </a:r>
            <a:r>
              <a:rPr lang="fr-FR" sz="3600" dirty="0" err="1" smtClean="0"/>
              <a:t>Ciutadella</a:t>
            </a:r>
            <a:r>
              <a:rPr lang="fr-FR" sz="3600" dirty="0" smtClean="0"/>
              <a:t>…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i="1" dirty="0" smtClean="0"/>
              <a:t>Puis départ à 20h30 vers Brest…</a:t>
            </a:r>
          </a:p>
          <a:p>
            <a:pPr algn="ctr"/>
            <a:endParaRPr lang="fr-FR" sz="3600" i="1" dirty="0" smtClean="0"/>
          </a:p>
          <a:p>
            <a:pPr algn="ctr"/>
            <a:endParaRPr lang="fr-FR" sz="3600" i="1" dirty="0" smtClean="0"/>
          </a:p>
          <a:p>
            <a:pPr algn="ctr"/>
            <a:endParaRPr lang="fr-FR" sz="3600" i="1" dirty="0" smtClean="0"/>
          </a:p>
          <a:p>
            <a:pPr algn="ctr"/>
            <a:endParaRPr lang="fr-FR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DEPART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ctr">
              <a:buNone/>
            </a:pPr>
            <a:endParaRPr lang="fr-FR" sz="4000" b="1" dirty="0" smtClean="0"/>
          </a:p>
          <a:p>
            <a:pPr lvl="1" algn="ctr">
              <a:buNone/>
            </a:pPr>
            <a:endParaRPr lang="fr-FR" sz="4000" b="1" dirty="0"/>
          </a:p>
          <a:p>
            <a:pPr lvl="1" algn="ctr">
              <a:buNone/>
            </a:pPr>
            <a:r>
              <a:rPr lang="fr-FR" sz="4000" b="1" dirty="0" smtClean="0"/>
              <a:t>SAMEDI 31 MARS à</a:t>
            </a:r>
          </a:p>
          <a:p>
            <a:pPr lvl="1" algn="ctr">
              <a:buNone/>
            </a:pPr>
            <a:r>
              <a:rPr lang="fr-FR" sz="4000" b="1" dirty="0" smtClean="0"/>
              <a:t>14H</a:t>
            </a:r>
          </a:p>
          <a:p>
            <a:pPr lvl="1" algn="ctr">
              <a:buNone/>
            </a:pP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RETOUR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ctr">
              <a:buNone/>
            </a:pPr>
            <a:endParaRPr lang="fr-FR" sz="4000" b="1" dirty="0" smtClean="0"/>
          </a:p>
          <a:p>
            <a:pPr lvl="1" algn="ctr">
              <a:buNone/>
            </a:pPr>
            <a:endParaRPr lang="fr-FR" sz="4000" b="1" dirty="0"/>
          </a:p>
          <a:p>
            <a:pPr lvl="1" algn="ctr">
              <a:buNone/>
            </a:pPr>
            <a:r>
              <a:rPr lang="fr-FR" sz="4000" b="1" dirty="0" smtClean="0"/>
              <a:t>VENDREDI  6 AVRIL à</a:t>
            </a:r>
          </a:p>
          <a:p>
            <a:pPr lvl="1" algn="ctr">
              <a:buNone/>
            </a:pPr>
            <a:r>
              <a:rPr lang="fr-FR" sz="4000" b="1" dirty="0" smtClean="0"/>
              <a:t>15H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A NE PAS OUBLIER !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7281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Comic Sans MS" pitchFamily="66" charset="0"/>
              </a:rPr>
              <a:t>LA CARTE D’IDENTITE</a:t>
            </a:r>
            <a:endParaRPr lang="fr-FR" sz="4000" b="1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21297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fr-FR" sz="3000" dirty="0" smtClean="0">
                <a:latin typeface="Comic Sans MS" pitchFamily="66" charset="0"/>
              </a:rPr>
              <a:t>1   PIQUE-NIQUE POUR LE SOIR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83568" y="4149080"/>
            <a:ext cx="84604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fr-FR" sz="2800" dirty="0" smtClean="0">
                <a:latin typeface="Comic Sans MS" pitchFamily="66" charset="0"/>
              </a:rPr>
              <a:t>1 PIQUE-NIQUE POUR LE PETIT-DEJEUNER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5157192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fr-FR" sz="3200" dirty="0" smtClean="0">
                <a:latin typeface="Comic Sans MS" pitchFamily="66" charset="0"/>
              </a:rPr>
              <a:t>1 PIQUE-NIQUE POUR LE MIDI </a:t>
            </a:r>
          </a:p>
          <a:p>
            <a:pPr algn="ctr"/>
            <a:r>
              <a:rPr lang="fr-FR" sz="3200" dirty="0" smtClean="0">
                <a:latin typeface="Comic Sans MS" pitchFamily="66" charset="0"/>
              </a:rPr>
              <a:t>(en Espagne !)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VOYAGE EN CAR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91683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1 BAGAGE PAR ELEVE +</a:t>
            </a:r>
          </a:p>
          <a:p>
            <a:pPr algn="ctr"/>
            <a:r>
              <a:rPr lang="fr-FR" sz="4000" dirty="0" smtClean="0"/>
              <a:t>1 SAC POUR LE CAR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21297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fr-FR" sz="3200" dirty="0" smtClean="0">
                <a:latin typeface="Comic Sans MS" pitchFamily="66" charset="0"/>
              </a:rPr>
              <a:t>Le bagage ira en soute et ne sera récupérable que le dimanche soir arrivés </a:t>
            </a:r>
            <a:r>
              <a:rPr lang="fr-FR" sz="3200" smtClean="0">
                <a:latin typeface="Comic Sans MS" pitchFamily="66" charset="0"/>
              </a:rPr>
              <a:t>à </a:t>
            </a:r>
            <a:r>
              <a:rPr lang="fr-FR" sz="3200" smtClean="0">
                <a:latin typeface="Comic Sans MS" pitchFamily="66" charset="0"/>
              </a:rPr>
              <a:t>CANET-DE-MAR</a:t>
            </a:r>
            <a:r>
              <a:rPr lang="fr-FR" sz="3200" smtClean="0">
                <a:latin typeface="Comic Sans MS" pitchFamily="66" charset="0"/>
              </a:rPr>
              <a:t>!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15616" y="4653136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dirty="0" smtClean="0">
                <a:latin typeface="Comic Sans MS" pitchFamily="66" charset="0"/>
              </a:rPr>
              <a:t>Dans le sac pour le car: </a:t>
            </a:r>
          </a:p>
          <a:p>
            <a:r>
              <a:rPr lang="fr-FR" sz="3200" dirty="0" smtClean="0">
                <a:latin typeface="Comic Sans MS" pitchFamily="66" charset="0"/>
              </a:rPr>
              <a:t>            les pique-niques, </a:t>
            </a:r>
          </a:p>
          <a:p>
            <a:r>
              <a:rPr lang="fr-FR" sz="3200" dirty="0" smtClean="0">
                <a:latin typeface="Comic Sans MS" pitchFamily="66" charset="0"/>
              </a:rPr>
              <a:t>            sac de couchage+oreiller, </a:t>
            </a:r>
          </a:p>
          <a:p>
            <a:r>
              <a:rPr lang="fr-FR" sz="3200" dirty="0" smtClean="0">
                <a:latin typeface="Comic Sans MS" pitchFamily="66" charset="0"/>
              </a:rPr>
              <a:t>            affaires de travail,… </a:t>
            </a:r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INTERNET - TELEPHONE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9168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/>
              <a:buChar char=":"/>
            </a:pPr>
            <a:r>
              <a:rPr lang="fr-FR" sz="4000" dirty="0" smtClean="0">
                <a:sym typeface="Wingdings"/>
              </a:rPr>
              <a:t>Infos en ligne sur le site du collège</a:t>
            </a:r>
          </a:p>
          <a:p>
            <a:pPr lvl="2"/>
            <a:r>
              <a:rPr lang="fr-FR" sz="3200" i="1" dirty="0" smtClean="0">
                <a:solidFill>
                  <a:srgbClr val="0070C0"/>
                </a:solidFill>
                <a:sym typeface="Wingdings"/>
              </a:rPr>
              <a:t>http://www.saintpolroux-brest.ac-rennes.fr</a:t>
            </a:r>
            <a:endParaRPr lang="fr-FR" sz="3200" i="1" dirty="0" smtClean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3212976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Indicatif Espagne-France: 0033</a:t>
            </a:r>
          </a:p>
          <a:p>
            <a:pPr algn="ctr"/>
            <a:r>
              <a:rPr lang="fr-FR" sz="3200" dirty="0" smtClean="0">
                <a:latin typeface="Comic Sans MS" pitchFamily="66" charset="0"/>
              </a:rPr>
              <a:t>Indicatif France-Espagne: 0034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436510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ym typeface="Wingdings"/>
              </a:rPr>
              <a:t>ATTENTION</a:t>
            </a:r>
            <a:endParaRPr lang="fr-FR" sz="4000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515719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Penser à couper l’accès internet du portable et attention à la facture téléphonique qui peut vite monter…</a:t>
            </a:r>
            <a:endParaRPr lang="fr-F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0069 L 0.21059 0.0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FAMILLE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5616" y="242088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Le numéro des familles sera donné aux élèves dans le car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5616" y="436510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Pensez à un petit cadeau pour la famille qui va vous accueillir (galettes bretonnes,…)</a:t>
            </a:r>
            <a:endParaRPr lang="fr-FR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VETEMENTS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1628800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Pensez à prendre tout type de tenues. </a:t>
            </a:r>
            <a:endParaRPr lang="fr-FR" sz="3600" dirty="0">
              <a:latin typeface="Comic Sans MS" pitchFamily="66" charset="0"/>
            </a:endParaRPr>
          </a:p>
          <a:p>
            <a:pPr algn="ctr"/>
            <a:r>
              <a:rPr lang="fr-FR" sz="3600" dirty="0" smtClean="0">
                <a:latin typeface="Comic Sans MS" pitchFamily="66" charset="0"/>
              </a:rPr>
              <a:t>- Tenue chaude OBLIGATOIRE </a:t>
            </a:r>
          </a:p>
          <a:p>
            <a:pPr algn="ctr"/>
            <a:r>
              <a:rPr lang="fr-FR" sz="3600" dirty="0" smtClean="0">
                <a:latin typeface="Comic Sans MS" pitchFamily="66" charset="0"/>
              </a:rPr>
              <a:t>(monastère de Montserrat)</a:t>
            </a:r>
          </a:p>
          <a:p>
            <a:pPr algn="ctr"/>
            <a:endParaRPr lang="fr-FR" sz="3600" dirty="0" smtClean="0">
              <a:latin typeface="Comic Sans MS" pitchFamily="66" charset="0"/>
            </a:endParaRPr>
          </a:p>
          <a:p>
            <a:pPr algn="ctr">
              <a:buFontTx/>
              <a:buChar char="-"/>
            </a:pPr>
            <a:r>
              <a:rPr lang="fr-FR" sz="3600" dirty="0" smtClean="0">
                <a:latin typeface="Comic Sans MS" pitchFamily="66" charset="0"/>
              </a:rPr>
              <a:t> Chaussures ADAPTEES à la marche</a:t>
            </a:r>
          </a:p>
          <a:p>
            <a:pPr algn="ctr">
              <a:buFontTx/>
              <a:buChar char="-"/>
            </a:pPr>
            <a:endParaRPr lang="fr-FR" sz="3600" dirty="0" smtClean="0">
              <a:latin typeface="Comic Sans MS" pitchFamily="66" charset="0"/>
            </a:endParaRPr>
          </a:p>
          <a:p>
            <a:pPr algn="ctr"/>
            <a:r>
              <a:rPr lang="fr-FR" sz="3600" dirty="0" smtClean="0">
                <a:latin typeface="Comic Sans MS" pitchFamily="66" charset="0"/>
              </a:rPr>
              <a:t>- Pas de maillot de bain</a:t>
            </a:r>
          </a:p>
          <a:p>
            <a:pPr algn="ctr"/>
            <a:endParaRPr lang="fr-FR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mic Sans MS" pitchFamily="66" charset="0"/>
              </a:rPr>
              <a:t>OBJETS DE VALEUR</a:t>
            </a:r>
            <a:endParaRPr lang="fr-FR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19168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Le Collège n’est pas responsable en cas de perte ou de vol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364502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Argent de poche: 30 euros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9592" y="479715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Attention aux pickpockets!</a:t>
            </a:r>
            <a:endParaRPr lang="fr-FR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Affichage à l'écran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VIAJE A BARCELONA</vt:lpstr>
      <vt:lpstr>DEPART</vt:lpstr>
      <vt:lpstr>RETOUR</vt:lpstr>
      <vt:lpstr>A NE PAS OUBLIER !</vt:lpstr>
      <vt:lpstr>VOYAGE EN CAR</vt:lpstr>
      <vt:lpstr>INTERNET - TELEPHONE</vt:lpstr>
      <vt:lpstr>FAMILLE</vt:lpstr>
      <vt:lpstr>VETEMENTS</vt:lpstr>
      <vt:lpstr>OBJETS DE VALEUR</vt:lpstr>
      <vt:lpstr>SANTE</vt:lpstr>
      <vt:lpstr>COMPORTEMENT</vt:lpstr>
      <vt:lpstr>PROGRAMME</vt:lpstr>
      <vt:lpstr>PROGRAMME</vt:lpstr>
      <vt:lpstr>PROGRAMME</vt:lpstr>
      <vt:lpstr>PROGRAMME</vt:lpstr>
      <vt:lpstr>PROGRAMME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VIAGE EN BARCELONA</dc:title>
  <dc:creator>Windows User</dc:creator>
  <cp:lastModifiedBy>Windows User</cp:lastModifiedBy>
  <cp:revision>45</cp:revision>
  <dcterms:created xsi:type="dcterms:W3CDTF">2012-03-06T15:50:04Z</dcterms:created>
  <dcterms:modified xsi:type="dcterms:W3CDTF">2012-03-23T17:25:46Z</dcterms:modified>
</cp:coreProperties>
</file>