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0EB4D-AA01-4C63-B569-78448AAE31FF}" type="datetimeFigureOut">
              <a:rPr lang="fr-FR" smtClean="0"/>
              <a:pPr/>
              <a:t>23/03/2012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5B3E-BE92-4D46-83BC-3BC25E3799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0EB4D-AA01-4C63-B569-78448AAE31FF}" type="datetimeFigureOut">
              <a:rPr lang="fr-FR" smtClean="0"/>
              <a:pPr/>
              <a:t>23/03/2012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5B3E-BE92-4D46-83BC-3BC25E3799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0EB4D-AA01-4C63-B569-78448AAE31FF}" type="datetimeFigureOut">
              <a:rPr lang="fr-FR" smtClean="0"/>
              <a:pPr/>
              <a:t>23/03/2012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5B3E-BE92-4D46-83BC-3BC25E3799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0EB4D-AA01-4C63-B569-78448AAE31FF}" type="datetimeFigureOut">
              <a:rPr lang="fr-FR" smtClean="0"/>
              <a:pPr/>
              <a:t>23/03/2012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5B3E-BE92-4D46-83BC-3BC25E3799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0EB4D-AA01-4C63-B569-78448AAE31FF}" type="datetimeFigureOut">
              <a:rPr lang="fr-FR" smtClean="0"/>
              <a:pPr/>
              <a:t>23/03/2012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5B3E-BE92-4D46-83BC-3BC25E3799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0EB4D-AA01-4C63-B569-78448AAE31FF}" type="datetimeFigureOut">
              <a:rPr lang="fr-FR" smtClean="0"/>
              <a:pPr/>
              <a:t>23/03/2012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5B3E-BE92-4D46-83BC-3BC25E3799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0EB4D-AA01-4C63-B569-78448AAE31FF}" type="datetimeFigureOut">
              <a:rPr lang="fr-FR" smtClean="0"/>
              <a:pPr/>
              <a:t>23/03/2012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5B3E-BE92-4D46-83BC-3BC25E3799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0EB4D-AA01-4C63-B569-78448AAE31FF}" type="datetimeFigureOut">
              <a:rPr lang="fr-FR" smtClean="0"/>
              <a:pPr/>
              <a:t>23/03/2012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5B3E-BE92-4D46-83BC-3BC25E3799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0EB4D-AA01-4C63-B569-78448AAE31FF}" type="datetimeFigureOut">
              <a:rPr lang="fr-FR" smtClean="0"/>
              <a:pPr/>
              <a:t>23/03/2012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5B3E-BE92-4D46-83BC-3BC25E3799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0EB4D-AA01-4C63-B569-78448AAE31FF}" type="datetimeFigureOut">
              <a:rPr lang="fr-FR" smtClean="0"/>
              <a:pPr/>
              <a:t>23/03/2012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5B3E-BE92-4D46-83BC-3BC25E3799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0EB4D-AA01-4C63-B569-78448AAE31FF}" type="datetimeFigureOut">
              <a:rPr lang="fr-FR" smtClean="0"/>
              <a:pPr/>
              <a:t>23/03/2012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5B3E-BE92-4D46-83BC-3BC25E3799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0EB4D-AA01-4C63-B569-78448AAE31FF}" type="datetimeFigureOut">
              <a:rPr lang="fr-FR" smtClean="0"/>
              <a:pPr/>
              <a:t>23/03/2012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45B3E-BE92-4D46-83BC-3BC25E3799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solidFill>
            <a:srgbClr val="FF0000"/>
          </a:solidFill>
          <a:ln>
            <a:solidFill>
              <a:srgbClr val="FFFF0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fr-FR" b="1" smtClean="0">
                <a:solidFill>
                  <a:srgbClr val="FFFF00"/>
                </a:solidFill>
                <a:latin typeface="Comic Sans MS" pitchFamily="66" charset="0"/>
              </a:rPr>
              <a:t>VIAJE A </a:t>
            </a:r>
            <a:r>
              <a:rPr lang="fr-FR" b="1" dirty="0" smtClean="0">
                <a:solidFill>
                  <a:srgbClr val="FFFF00"/>
                </a:solidFill>
                <a:latin typeface="Comic Sans MS" pitchFamily="66" charset="0"/>
              </a:rPr>
              <a:t>BARCELONA</a:t>
            </a:r>
            <a:endParaRPr lang="fr-FR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94928"/>
          </a:xfrm>
        </p:spPr>
        <p:txBody>
          <a:bodyPr/>
          <a:lstStyle/>
          <a:p>
            <a:r>
              <a:rPr lang="fr-FR" dirty="0" smtClean="0">
                <a:solidFill>
                  <a:sysClr val="windowText" lastClr="000000"/>
                </a:solidFill>
              </a:rPr>
              <a:t>31 Mars au 6 Avril 2012</a:t>
            </a:r>
            <a:endParaRPr lang="fr-FR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>
                <a:solidFill>
                  <a:srgbClr val="FFFF00"/>
                </a:solidFill>
                <a:latin typeface="Comic Sans MS" pitchFamily="66" charset="0"/>
              </a:rPr>
              <a:t>SANTE</a:t>
            </a:r>
            <a:endParaRPr lang="fr-FR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5536" y="2132856"/>
            <a:ext cx="82809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latin typeface="Comic Sans MS" pitchFamily="66" charset="0"/>
              </a:rPr>
              <a:t>Si traitement en cours (de fond ou épisodique) donner l’ordonnance avant de partir et les médicaments à un accompagnateur pour traduction à la famille.</a:t>
            </a:r>
            <a:endParaRPr lang="fr-FR" sz="36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>
                <a:solidFill>
                  <a:srgbClr val="FFFF00"/>
                </a:solidFill>
                <a:latin typeface="Comic Sans MS" pitchFamily="66" charset="0"/>
              </a:rPr>
              <a:t>COMPORTEMENT</a:t>
            </a:r>
            <a:endParaRPr lang="fr-FR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51520" y="1779687"/>
            <a:ext cx="889248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latin typeface="Comic Sans MS" pitchFamily="66" charset="0"/>
              </a:rPr>
              <a:t>Le règlement du Collège s’applique (donc sanctions jusqu’au conseil de discipline possible).</a:t>
            </a:r>
          </a:p>
          <a:p>
            <a:pPr>
              <a:buFontTx/>
              <a:buChar char="-"/>
            </a:pPr>
            <a:r>
              <a:rPr lang="fr-FR" sz="3600" dirty="0" smtClean="0">
                <a:latin typeface="Comic Sans MS" pitchFamily="66" charset="0"/>
                <a:sym typeface="Wingdings"/>
              </a:rPr>
              <a:t> alcool, tabac, drogue, internet,  photos…</a:t>
            </a:r>
          </a:p>
          <a:p>
            <a:r>
              <a:rPr lang="fr-FR" sz="3600" dirty="0" smtClean="0">
                <a:latin typeface="Comic Sans MS" pitchFamily="66" charset="0"/>
                <a:sym typeface="Wingdings"/>
              </a:rPr>
              <a:t>- politesse: respect des accompagnateurs, des familles, des autres élèves, du chauffeur… ( propreté, horaires,…)</a:t>
            </a:r>
            <a:endParaRPr lang="fr-FR" sz="36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mtClean="0">
                <a:solidFill>
                  <a:srgbClr val="FFFF00"/>
                </a:solidFill>
                <a:latin typeface="Comic Sans MS" pitchFamily="66" charset="0"/>
              </a:rPr>
              <a:t>PROGRAMME</a:t>
            </a:r>
            <a:endParaRPr lang="fr-FR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95536" y="1844824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latin typeface="Comic Sans MS" pitchFamily="66" charset="0"/>
              </a:rPr>
              <a:t>DIMANCHE 1</a:t>
            </a:r>
            <a:r>
              <a:rPr lang="fr-FR" sz="3600" b="1" baseline="30000" dirty="0" smtClean="0">
                <a:latin typeface="Comic Sans MS" pitchFamily="66" charset="0"/>
              </a:rPr>
              <a:t>ER</a:t>
            </a:r>
            <a:r>
              <a:rPr lang="fr-FR" sz="3600" b="1" dirty="0" smtClean="0">
                <a:latin typeface="Comic Sans MS" pitchFamily="66" charset="0"/>
              </a:rPr>
              <a:t> AVRIL</a:t>
            </a:r>
            <a:endParaRPr lang="fr-FR" sz="3600" b="1" dirty="0">
              <a:latin typeface="Comic Sans MS" pitchFamily="66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39552" y="2636912"/>
            <a:ext cx="80648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600" dirty="0" smtClean="0"/>
              <a:t>      </a:t>
            </a:r>
            <a:r>
              <a:rPr lang="fr-FR" sz="2400" dirty="0" smtClean="0"/>
              <a:t>Arrivée à Barcelone à 8h30                                  </a:t>
            </a:r>
          </a:p>
          <a:p>
            <a:pPr algn="ctr"/>
            <a:endParaRPr lang="fr-FR" sz="3600" i="1" dirty="0" smtClean="0"/>
          </a:p>
          <a:p>
            <a:pPr algn="ctr"/>
            <a:r>
              <a:rPr lang="fr-FR" sz="3600" i="1" dirty="0" smtClean="0"/>
              <a:t>				Journée à</a:t>
            </a:r>
          </a:p>
          <a:p>
            <a:pPr algn="ctr"/>
            <a:r>
              <a:rPr lang="fr-FR" sz="3600" i="1" dirty="0" smtClean="0"/>
              <a:t>                                     MONTJUIC</a:t>
            </a:r>
            <a:endParaRPr lang="fr-FR" sz="3600" dirty="0" smtClean="0"/>
          </a:p>
          <a:p>
            <a:pPr algn="ctr"/>
            <a:endParaRPr lang="fr-FR" sz="3600" dirty="0" smtClean="0"/>
          </a:p>
          <a:p>
            <a:pPr algn="ctr">
              <a:buFont typeface="Arial" pitchFamily="34" charset="0"/>
              <a:buChar char="•"/>
            </a:pPr>
            <a:r>
              <a:rPr lang="fr-FR" sz="3600" dirty="0" smtClean="0"/>
              <a:t>Musée de l’Olympisme et du sport</a:t>
            </a:r>
          </a:p>
          <a:p>
            <a:pPr algn="ctr">
              <a:buFont typeface="Arial" pitchFamily="34" charset="0"/>
              <a:buChar char="•"/>
            </a:pPr>
            <a:r>
              <a:rPr lang="fr-FR" sz="3600" dirty="0" smtClean="0"/>
              <a:t>Pueblo </a:t>
            </a:r>
            <a:r>
              <a:rPr lang="fr-FR" sz="3600" dirty="0" err="1" smtClean="0"/>
              <a:t>español</a:t>
            </a:r>
            <a:endParaRPr lang="fr-FR" sz="36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1599" y="2636912"/>
            <a:ext cx="3766573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mtClean="0">
                <a:solidFill>
                  <a:srgbClr val="FFFF00"/>
                </a:solidFill>
                <a:latin typeface="Comic Sans MS" pitchFamily="66" charset="0"/>
              </a:rPr>
              <a:t>PROGRAMME</a:t>
            </a:r>
            <a:endParaRPr lang="fr-FR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95536" y="1844824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latin typeface="Comic Sans MS" pitchFamily="66" charset="0"/>
              </a:rPr>
              <a:t>LUNDI 2 AVRIL</a:t>
            </a:r>
            <a:endParaRPr lang="fr-FR" sz="3600" b="1" dirty="0">
              <a:latin typeface="Comic Sans MS" pitchFamily="66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39552" y="2636912"/>
            <a:ext cx="8064896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fr-FR" sz="3600" dirty="0" smtClean="0"/>
              <a:t> Matinée: Gaudi  (Paseo de Gracia, La </a:t>
            </a:r>
            <a:r>
              <a:rPr lang="fr-FR" sz="3600" dirty="0" err="1" smtClean="0"/>
              <a:t>Pedrera</a:t>
            </a:r>
            <a:r>
              <a:rPr lang="fr-FR" sz="3600" dirty="0" smtClean="0"/>
              <a:t>, casa </a:t>
            </a:r>
            <a:r>
              <a:rPr lang="fr-FR" sz="3600" dirty="0" err="1" smtClean="0"/>
              <a:t>Batllo</a:t>
            </a:r>
            <a:r>
              <a:rPr lang="fr-FR" sz="3600" dirty="0" smtClean="0"/>
              <a:t>, parc </a:t>
            </a:r>
            <a:r>
              <a:rPr lang="fr-FR" sz="3600" dirty="0" err="1" smtClean="0"/>
              <a:t>Güell</a:t>
            </a:r>
            <a:r>
              <a:rPr lang="fr-FR" sz="3600" dirty="0" smtClean="0"/>
              <a:t>)</a:t>
            </a:r>
          </a:p>
          <a:p>
            <a:pPr algn="ctr">
              <a:buFont typeface="Arial" pitchFamily="34" charset="0"/>
              <a:buChar char="•"/>
            </a:pPr>
            <a:endParaRPr lang="fr-FR" sz="3600" dirty="0" smtClean="0"/>
          </a:p>
          <a:p>
            <a:pPr algn="ctr">
              <a:buFont typeface="Arial" pitchFamily="34" charset="0"/>
              <a:buChar char="•"/>
            </a:pPr>
            <a:endParaRPr lang="fr-FR" sz="3600" dirty="0" smtClean="0"/>
          </a:p>
          <a:p>
            <a:pPr algn="ctr">
              <a:buFont typeface="Arial" pitchFamily="34" charset="0"/>
              <a:buChar char="•"/>
            </a:pPr>
            <a:endParaRPr lang="fr-FR" sz="3600" dirty="0" smtClean="0"/>
          </a:p>
          <a:p>
            <a:pPr algn="ctr">
              <a:buFont typeface="Arial" pitchFamily="34" charset="0"/>
              <a:buChar char="•"/>
            </a:pPr>
            <a:endParaRPr lang="fr-FR" sz="3600" dirty="0" smtClean="0"/>
          </a:p>
          <a:p>
            <a:pPr algn="ctr">
              <a:buFont typeface="Arial" pitchFamily="34" charset="0"/>
              <a:buChar char="•"/>
            </a:pPr>
            <a:r>
              <a:rPr lang="fr-FR" sz="3600" dirty="0" smtClean="0"/>
              <a:t>Après-midi: Visite du Camp </a:t>
            </a:r>
            <a:r>
              <a:rPr lang="fr-FR" sz="3600" dirty="0" err="1" smtClean="0"/>
              <a:t>Nou</a:t>
            </a:r>
            <a:endParaRPr lang="fr-FR" sz="3600" dirty="0" smtClean="0"/>
          </a:p>
          <a:p>
            <a:pPr algn="ctr"/>
            <a:endParaRPr lang="fr-FR" sz="3600" dirty="0" smtClean="0"/>
          </a:p>
          <a:p>
            <a:pPr algn="ctr"/>
            <a:endParaRPr lang="fr-FR" sz="3600" dirty="0" smtClean="0"/>
          </a:p>
          <a:p>
            <a:pPr algn="ctr"/>
            <a:endParaRPr lang="fr-FR" sz="3600" dirty="0" smtClean="0"/>
          </a:p>
          <a:p>
            <a:pPr algn="ctr"/>
            <a:endParaRPr lang="fr-FR" sz="3600" dirty="0" smtClean="0"/>
          </a:p>
          <a:p>
            <a:pPr algn="ctr"/>
            <a:endParaRPr lang="fr-FR" sz="3600" dirty="0" smtClean="0"/>
          </a:p>
          <a:p>
            <a:pPr algn="ctr">
              <a:buFont typeface="Arial" pitchFamily="34" charset="0"/>
              <a:buChar char="•"/>
            </a:pPr>
            <a:endParaRPr lang="fr-FR" sz="3600" dirty="0" smtClean="0"/>
          </a:p>
          <a:p>
            <a:pPr algn="ctr"/>
            <a:endParaRPr lang="fr-FR" sz="36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4005064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mtClean="0">
                <a:solidFill>
                  <a:srgbClr val="FFFF00"/>
                </a:solidFill>
                <a:latin typeface="Comic Sans MS" pitchFamily="66" charset="0"/>
              </a:rPr>
              <a:t>PROGRAMME</a:t>
            </a:r>
            <a:endParaRPr lang="fr-FR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95536" y="1844824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latin typeface="Comic Sans MS" pitchFamily="66" charset="0"/>
              </a:rPr>
              <a:t>MARDI 3 AVRIL</a:t>
            </a:r>
            <a:endParaRPr lang="fr-FR" sz="3600" b="1" dirty="0">
              <a:latin typeface="Comic Sans MS" pitchFamily="66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39552" y="2636912"/>
            <a:ext cx="806489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fr-FR" sz="3600" dirty="0" smtClean="0"/>
              <a:t>Port et plage de la </a:t>
            </a:r>
            <a:r>
              <a:rPr lang="fr-FR" sz="3600" dirty="0" err="1" smtClean="0"/>
              <a:t>Barceloneta</a:t>
            </a:r>
            <a:endParaRPr lang="fr-FR" sz="3600" dirty="0" smtClean="0"/>
          </a:p>
          <a:p>
            <a:pPr algn="ctr">
              <a:buFont typeface="Arial" pitchFamily="34" charset="0"/>
              <a:buChar char="•"/>
            </a:pPr>
            <a:r>
              <a:rPr lang="fr-FR" sz="3600" dirty="0" smtClean="0"/>
              <a:t>Visite du port en </a:t>
            </a:r>
            <a:r>
              <a:rPr lang="fr-FR" sz="3600" dirty="0" err="1" smtClean="0"/>
              <a:t>golondrinas</a:t>
            </a:r>
            <a:endParaRPr lang="fr-FR" sz="3600" dirty="0" smtClean="0"/>
          </a:p>
          <a:p>
            <a:pPr algn="ctr"/>
            <a:endParaRPr lang="fr-FR" sz="3600" dirty="0" smtClean="0"/>
          </a:p>
          <a:p>
            <a:pPr algn="ctr"/>
            <a:endParaRPr lang="fr-FR" sz="3600" dirty="0" smtClean="0"/>
          </a:p>
          <a:p>
            <a:pPr algn="ctr"/>
            <a:endParaRPr lang="fr-FR" sz="3600" dirty="0" smtClean="0"/>
          </a:p>
          <a:p>
            <a:pPr algn="ctr"/>
            <a:endParaRPr lang="fr-FR" sz="3600" dirty="0" smtClean="0"/>
          </a:p>
          <a:p>
            <a:pPr algn="ctr">
              <a:buFont typeface="Arial" pitchFamily="34" charset="0"/>
              <a:buChar char="•"/>
            </a:pPr>
            <a:r>
              <a:rPr lang="fr-FR" sz="3600" dirty="0" err="1" smtClean="0"/>
              <a:t>Sagrada</a:t>
            </a:r>
            <a:r>
              <a:rPr lang="fr-FR" sz="3600" dirty="0" smtClean="0"/>
              <a:t> </a:t>
            </a:r>
            <a:r>
              <a:rPr lang="fr-FR" sz="3600" dirty="0" err="1" smtClean="0"/>
              <a:t>Familia</a:t>
            </a:r>
            <a:endParaRPr lang="fr-FR" sz="3600" dirty="0" smtClean="0"/>
          </a:p>
          <a:p>
            <a:pPr algn="ctr">
              <a:buFont typeface="Arial" pitchFamily="34" charset="0"/>
              <a:buChar char="•"/>
            </a:pPr>
            <a:endParaRPr lang="fr-FR" sz="3600" dirty="0" smtClean="0"/>
          </a:p>
          <a:p>
            <a:pPr algn="ctr">
              <a:buFont typeface="Arial" pitchFamily="34" charset="0"/>
              <a:buChar char="•"/>
            </a:pPr>
            <a:endParaRPr lang="fr-FR" sz="3600" dirty="0" smtClean="0"/>
          </a:p>
          <a:p>
            <a:pPr algn="ctr"/>
            <a:endParaRPr lang="fr-FR" sz="3600" dirty="0" smtClean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4149080"/>
            <a:ext cx="2357844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mtClean="0">
                <a:solidFill>
                  <a:srgbClr val="FFFF00"/>
                </a:solidFill>
                <a:latin typeface="Comic Sans MS" pitchFamily="66" charset="0"/>
              </a:rPr>
              <a:t>PROGRAMME</a:t>
            </a:r>
            <a:endParaRPr lang="fr-FR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95536" y="1844824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latin typeface="Comic Sans MS" pitchFamily="66" charset="0"/>
              </a:rPr>
              <a:t>MERCREDI 3 AVRIL</a:t>
            </a:r>
            <a:endParaRPr lang="fr-FR" sz="3600" b="1" dirty="0">
              <a:latin typeface="Comic Sans MS" pitchFamily="66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39552" y="2636912"/>
            <a:ext cx="72728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buFont typeface="Arial" pitchFamily="34" charset="0"/>
              <a:buChar char="•"/>
            </a:pPr>
            <a:r>
              <a:rPr lang="fr-FR" sz="3600" dirty="0" smtClean="0"/>
              <a:t>   Montserrat</a:t>
            </a:r>
          </a:p>
          <a:p>
            <a:pPr algn="r">
              <a:buFont typeface="Arial" pitchFamily="34" charset="0"/>
              <a:buChar char="•"/>
            </a:pPr>
            <a:endParaRPr lang="fr-FR" sz="3600" dirty="0" smtClean="0"/>
          </a:p>
          <a:p>
            <a:pPr algn="r"/>
            <a:endParaRPr lang="fr-FR" sz="3600" dirty="0" smtClean="0"/>
          </a:p>
          <a:p>
            <a:pPr algn="r"/>
            <a:endParaRPr lang="fr-FR" sz="3600" dirty="0" smtClean="0"/>
          </a:p>
          <a:p>
            <a:pPr>
              <a:buFont typeface="Arial" pitchFamily="34" charset="0"/>
              <a:buChar char="•"/>
            </a:pPr>
            <a:r>
              <a:rPr lang="fr-FR" sz="3600" dirty="0" smtClean="0"/>
              <a:t>  </a:t>
            </a:r>
            <a:r>
              <a:rPr lang="fr-FR" sz="3600" dirty="0" err="1" smtClean="0"/>
              <a:t>CosmoCaixa</a:t>
            </a:r>
            <a:r>
              <a:rPr lang="fr-FR" sz="3600" dirty="0" smtClean="0"/>
              <a:t> </a:t>
            </a:r>
          </a:p>
          <a:p>
            <a:r>
              <a:rPr lang="fr-FR" sz="3600" dirty="0" smtClean="0"/>
              <a:t>(musée de la Science)</a:t>
            </a:r>
          </a:p>
          <a:p>
            <a:pPr algn="ctr">
              <a:buFont typeface="Arial" pitchFamily="34" charset="0"/>
              <a:buChar char="•"/>
            </a:pPr>
            <a:endParaRPr lang="fr-FR" sz="3600" dirty="0" smtClean="0"/>
          </a:p>
          <a:p>
            <a:pPr algn="ctr"/>
            <a:endParaRPr lang="fr-FR" sz="3600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492896"/>
            <a:ext cx="2808312" cy="2103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4725144"/>
            <a:ext cx="26193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mtClean="0">
                <a:solidFill>
                  <a:srgbClr val="FFFF00"/>
                </a:solidFill>
                <a:latin typeface="Comic Sans MS" pitchFamily="66" charset="0"/>
              </a:rPr>
              <a:t>PROGRAMME</a:t>
            </a:r>
            <a:endParaRPr lang="fr-FR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95536" y="1844824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latin typeface="Comic Sans MS" pitchFamily="66" charset="0"/>
              </a:rPr>
              <a:t>JEUDI </a:t>
            </a:r>
            <a:r>
              <a:rPr lang="fr-FR" sz="3600" b="1" dirty="0" smtClean="0">
                <a:latin typeface="Comic Sans MS" pitchFamily="66" charset="0"/>
              </a:rPr>
              <a:t>	</a:t>
            </a:r>
            <a:r>
              <a:rPr lang="fr-FR" sz="3600" b="1" dirty="0" smtClean="0">
                <a:latin typeface="Comic Sans MS" pitchFamily="66" charset="0"/>
              </a:rPr>
              <a:t>5</a:t>
            </a:r>
            <a:r>
              <a:rPr lang="fr-FR" sz="3600" b="1" dirty="0" smtClean="0">
                <a:latin typeface="Comic Sans MS" pitchFamily="66" charset="0"/>
              </a:rPr>
              <a:t> </a:t>
            </a:r>
            <a:r>
              <a:rPr lang="fr-FR" sz="3600" b="1" dirty="0" smtClean="0">
                <a:latin typeface="Comic Sans MS" pitchFamily="66" charset="0"/>
              </a:rPr>
              <a:t>AVRIL</a:t>
            </a:r>
            <a:endParaRPr lang="fr-FR" sz="3600" b="1" dirty="0">
              <a:latin typeface="Comic Sans MS" pitchFamily="66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39552" y="2636912"/>
            <a:ext cx="8064896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i="1" dirty="0" smtClean="0"/>
              <a:t>Journée à Barcelone</a:t>
            </a:r>
          </a:p>
          <a:p>
            <a:pPr algn="ctr"/>
            <a:endParaRPr lang="fr-FR" sz="800" dirty="0" smtClean="0"/>
          </a:p>
          <a:p>
            <a:pPr algn="ctr"/>
            <a:r>
              <a:rPr lang="fr-FR" sz="3600" dirty="0" err="1" smtClean="0"/>
              <a:t>Barrio</a:t>
            </a:r>
            <a:r>
              <a:rPr lang="fr-FR" sz="3600" dirty="0" smtClean="0"/>
              <a:t> </a:t>
            </a:r>
            <a:r>
              <a:rPr lang="fr-FR" sz="3600" dirty="0" err="1" smtClean="0"/>
              <a:t>gotico</a:t>
            </a:r>
            <a:r>
              <a:rPr lang="fr-FR" sz="3600" dirty="0" smtClean="0"/>
              <a:t>, cathédrale</a:t>
            </a:r>
          </a:p>
          <a:p>
            <a:pPr algn="ctr"/>
            <a:r>
              <a:rPr lang="fr-FR" sz="3600" dirty="0" smtClean="0"/>
              <a:t>Las </a:t>
            </a:r>
            <a:r>
              <a:rPr lang="fr-FR" sz="3600" dirty="0" err="1" smtClean="0"/>
              <a:t>Ramblas</a:t>
            </a:r>
            <a:r>
              <a:rPr lang="fr-FR" sz="3600" dirty="0" smtClean="0"/>
              <a:t>, marché de la </a:t>
            </a:r>
            <a:r>
              <a:rPr lang="fr-FR" sz="3600" dirty="0" err="1" smtClean="0"/>
              <a:t>Boqueria</a:t>
            </a:r>
            <a:endParaRPr lang="fr-FR" sz="3600" dirty="0" smtClean="0"/>
          </a:p>
          <a:p>
            <a:pPr algn="ctr"/>
            <a:r>
              <a:rPr lang="fr-FR" sz="3600" dirty="0" smtClean="0"/>
              <a:t>Quartier El Borne</a:t>
            </a:r>
          </a:p>
          <a:p>
            <a:pPr algn="ctr"/>
            <a:r>
              <a:rPr lang="fr-FR" sz="3600" dirty="0" smtClean="0"/>
              <a:t>Parc de la </a:t>
            </a:r>
            <a:r>
              <a:rPr lang="fr-FR" sz="3600" dirty="0" err="1" smtClean="0"/>
              <a:t>Ciutadella</a:t>
            </a:r>
            <a:r>
              <a:rPr lang="fr-FR" sz="3600" dirty="0" smtClean="0"/>
              <a:t>…</a:t>
            </a:r>
          </a:p>
          <a:p>
            <a:pPr algn="ctr"/>
            <a:endParaRPr lang="fr-FR" sz="3600" dirty="0" smtClean="0"/>
          </a:p>
          <a:p>
            <a:pPr algn="ctr"/>
            <a:r>
              <a:rPr lang="fr-FR" sz="3600" i="1" dirty="0" smtClean="0"/>
              <a:t>Puis départ à 20h30 vers Brest…</a:t>
            </a:r>
          </a:p>
          <a:p>
            <a:pPr algn="ctr"/>
            <a:endParaRPr lang="fr-FR" sz="3600" i="1" dirty="0" smtClean="0"/>
          </a:p>
          <a:p>
            <a:pPr algn="ctr"/>
            <a:endParaRPr lang="fr-FR" sz="3600" i="1" dirty="0" smtClean="0"/>
          </a:p>
          <a:p>
            <a:pPr algn="ctr"/>
            <a:endParaRPr lang="fr-FR" sz="3600" i="1" dirty="0" smtClean="0"/>
          </a:p>
          <a:p>
            <a:pPr algn="ctr"/>
            <a:endParaRPr lang="fr-FR" sz="36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fr-FR" b="1" dirty="0" smtClean="0">
                <a:solidFill>
                  <a:srgbClr val="FFFF00"/>
                </a:solidFill>
              </a:rPr>
              <a:t>DEPART</a:t>
            </a:r>
            <a:endParaRPr lang="fr-FR" b="1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1" algn="ctr">
              <a:buNone/>
            </a:pPr>
            <a:endParaRPr lang="fr-FR" sz="4000" b="1" dirty="0" smtClean="0"/>
          </a:p>
          <a:p>
            <a:pPr lvl="1" algn="ctr">
              <a:buNone/>
            </a:pPr>
            <a:endParaRPr lang="fr-FR" sz="4000" b="1" dirty="0"/>
          </a:p>
          <a:p>
            <a:pPr lvl="1" algn="ctr">
              <a:buNone/>
            </a:pPr>
            <a:r>
              <a:rPr lang="fr-FR" sz="4000" b="1" dirty="0" smtClean="0"/>
              <a:t>SAMEDI 31 MARS à</a:t>
            </a:r>
          </a:p>
          <a:p>
            <a:pPr lvl="1" algn="ctr">
              <a:buNone/>
            </a:pPr>
            <a:r>
              <a:rPr lang="fr-FR" sz="4000" b="1" dirty="0" smtClean="0"/>
              <a:t>14H</a:t>
            </a:r>
          </a:p>
          <a:p>
            <a:pPr lvl="1" algn="ctr">
              <a:buNone/>
            </a:pPr>
            <a:endParaRPr lang="fr-FR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fr-FR" b="1" dirty="0" smtClean="0">
                <a:solidFill>
                  <a:srgbClr val="FFFF00"/>
                </a:solidFill>
              </a:rPr>
              <a:t>RETOUR</a:t>
            </a:r>
            <a:endParaRPr lang="fr-FR" b="1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1" algn="ctr">
              <a:buNone/>
            </a:pPr>
            <a:endParaRPr lang="fr-FR" sz="4000" b="1" dirty="0" smtClean="0"/>
          </a:p>
          <a:p>
            <a:pPr lvl="1" algn="ctr">
              <a:buNone/>
            </a:pPr>
            <a:endParaRPr lang="fr-FR" sz="4000" b="1" dirty="0"/>
          </a:p>
          <a:p>
            <a:pPr lvl="1" algn="ctr">
              <a:buNone/>
            </a:pPr>
            <a:r>
              <a:rPr lang="fr-FR" sz="4000" b="1" dirty="0" smtClean="0"/>
              <a:t>VENDREDI  6 AVRIL à</a:t>
            </a:r>
          </a:p>
          <a:p>
            <a:pPr lvl="1" algn="ctr">
              <a:buNone/>
            </a:pPr>
            <a:r>
              <a:rPr lang="fr-FR" sz="4000" b="1" dirty="0" smtClean="0"/>
              <a:t>15H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430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>
                <a:solidFill>
                  <a:srgbClr val="FFFF00"/>
                </a:solidFill>
                <a:latin typeface="Comic Sans MS" pitchFamily="66" charset="0"/>
              </a:rPr>
              <a:t>A NE PAS OUBLIER !</a:t>
            </a:r>
            <a:endParaRPr lang="fr-FR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67544" y="1772816"/>
            <a:ext cx="7992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latin typeface="Comic Sans MS" pitchFamily="66" charset="0"/>
              </a:rPr>
              <a:t>LA CARTE D’IDENTITE</a:t>
            </a:r>
            <a:endParaRPr lang="fr-FR" sz="4000" b="1" dirty="0">
              <a:latin typeface="Comic Sans MS" pitchFamily="66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3212976"/>
            <a:ext cx="914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ü"/>
            </a:pPr>
            <a:r>
              <a:rPr lang="fr-FR" sz="3000" dirty="0" smtClean="0">
                <a:latin typeface="Comic Sans MS" pitchFamily="66" charset="0"/>
              </a:rPr>
              <a:t>1   PIQUE-NIQUE POUR LE SOIR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683568" y="4149080"/>
            <a:ext cx="846043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ü"/>
            </a:pPr>
            <a:r>
              <a:rPr lang="fr-FR" sz="2800" dirty="0" smtClean="0">
                <a:latin typeface="Comic Sans MS" pitchFamily="66" charset="0"/>
              </a:rPr>
              <a:t>1 PIQUE-NIQUE POUR LE PETIT-DEJEUNER</a:t>
            </a:r>
          </a:p>
          <a:p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0" y="5157192"/>
            <a:ext cx="91440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ü"/>
            </a:pPr>
            <a:r>
              <a:rPr lang="fr-FR" sz="3200" dirty="0" smtClean="0">
                <a:latin typeface="Comic Sans MS" pitchFamily="66" charset="0"/>
              </a:rPr>
              <a:t>1 PIQUE-NIQUE POUR LE MIDI </a:t>
            </a:r>
          </a:p>
          <a:p>
            <a:pPr algn="ctr"/>
            <a:r>
              <a:rPr lang="fr-FR" sz="3200" dirty="0" smtClean="0">
                <a:latin typeface="Comic Sans MS" pitchFamily="66" charset="0"/>
              </a:rPr>
              <a:t>(en Espagne !)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>
                <a:solidFill>
                  <a:srgbClr val="FFFF00"/>
                </a:solidFill>
                <a:latin typeface="Comic Sans MS" pitchFamily="66" charset="0"/>
              </a:rPr>
              <a:t>VOYAGE EN CAR</a:t>
            </a:r>
            <a:endParaRPr lang="fr-FR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39552" y="1916832"/>
            <a:ext cx="82809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1 BAGAGE PAR ELEVE +</a:t>
            </a:r>
          </a:p>
          <a:p>
            <a:pPr algn="ctr"/>
            <a:r>
              <a:rPr lang="fr-FR" sz="4000" dirty="0" smtClean="0"/>
              <a:t>1 SAC POUR LE CAR</a:t>
            </a:r>
            <a:endParaRPr lang="fr-FR" sz="4000" dirty="0"/>
          </a:p>
        </p:txBody>
      </p:sp>
      <p:sp>
        <p:nvSpPr>
          <p:cNvPr id="4" name="ZoneTexte 3"/>
          <p:cNvSpPr txBox="1"/>
          <p:nvPr/>
        </p:nvSpPr>
        <p:spPr>
          <a:xfrm>
            <a:off x="611560" y="3212976"/>
            <a:ext cx="77048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fr-FR" sz="3200" dirty="0" smtClean="0">
                <a:latin typeface="Comic Sans MS" pitchFamily="66" charset="0"/>
              </a:rPr>
              <a:t>Le bagage ira en soute et ne sera récupérable que le dimanche soir arrivés </a:t>
            </a:r>
            <a:r>
              <a:rPr lang="fr-FR" sz="3200" smtClean="0">
                <a:latin typeface="Comic Sans MS" pitchFamily="66" charset="0"/>
              </a:rPr>
              <a:t>à </a:t>
            </a:r>
            <a:r>
              <a:rPr lang="fr-FR" sz="3200" smtClean="0">
                <a:latin typeface="Comic Sans MS" pitchFamily="66" charset="0"/>
              </a:rPr>
              <a:t>CANET-DE-MAR</a:t>
            </a:r>
            <a:r>
              <a:rPr lang="fr-FR" sz="3200" smtClean="0">
                <a:latin typeface="Comic Sans MS" pitchFamily="66" charset="0"/>
              </a:rPr>
              <a:t>!</a:t>
            </a:r>
            <a:endParaRPr lang="fr-FR" sz="3200" dirty="0">
              <a:latin typeface="Comic Sans MS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115616" y="4653136"/>
            <a:ext cx="662473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3200" dirty="0" smtClean="0">
                <a:latin typeface="Comic Sans MS" pitchFamily="66" charset="0"/>
              </a:rPr>
              <a:t>Dans le sac pour le car: </a:t>
            </a:r>
          </a:p>
          <a:p>
            <a:r>
              <a:rPr lang="fr-FR" sz="3200" dirty="0" smtClean="0">
                <a:latin typeface="Comic Sans MS" pitchFamily="66" charset="0"/>
              </a:rPr>
              <a:t>            les pique-niques, </a:t>
            </a:r>
          </a:p>
          <a:p>
            <a:r>
              <a:rPr lang="fr-FR" sz="3200" dirty="0" smtClean="0">
                <a:latin typeface="Comic Sans MS" pitchFamily="66" charset="0"/>
              </a:rPr>
              <a:t>            sac de couchage+oreiller, </a:t>
            </a:r>
          </a:p>
          <a:p>
            <a:r>
              <a:rPr lang="fr-FR" sz="3200" dirty="0" smtClean="0">
                <a:latin typeface="Comic Sans MS" pitchFamily="66" charset="0"/>
              </a:rPr>
              <a:t>            affaires de travail,… </a:t>
            </a:r>
            <a:endParaRPr lang="fr-FR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>
                <a:solidFill>
                  <a:srgbClr val="FFFF00"/>
                </a:solidFill>
                <a:latin typeface="Comic Sans MS" pitchFamily="66" charset="0"/>
              </a:rPr>
              <a:t>INTERNET - TELEPHONE</a:t>
            </a:r>
            <a:endParaRPr lang="fr-FR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39552" y="1916832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/>
              <a:buChar char=":"/>
            </a:pPr>
            <a:r>
              <a:rPr lang="fr-FR" sz="4000" dirty="0" smtClean="0">
                <a:sym typeface="Wingdings"/>
              </a:rPr>
              <a:t>Infos en ligne sur le site du collège</a:t>
            </a:r>
          </a:p>
          <a:p>
            <a:pPr lvl="2"/>
            <a:r>
              <a:rPr lang="fr-FR" sz="3200" i="1" dirty="0" smtClean="0">
                <a:solidFill>
                  <a:srgbClr val="0070C0"/>
                </a:solidFill>
                <a:sym typeface="Wingdings"/>
              </a:rPr>
              <a:t>http://www.saintpolroux-brest.ac-rennes.fr</a:t>
            </a:r>
            <a:endParaRPr lang="fr-FR" sz="3200" i="1" dirty="0" smtClean="0">
              <a:solidFill>
                <a:srgbClr val="0070C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11560" y="3212976"/>
            <a:ext cx="77048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Comic Sans MS" pitchFamily="66" charset="0"/>
              </a:rPr>
              <a:t>Indicatif Espagne-France: 0033</a:t>
            </a:r>
          </a:p>
          <a:p>
            <a:pPr algn="ctr"/>
            <a:r>
              <a:rPr lang="fr-FR" sz="3200" dirty="0" smtClean="0">
                <a:latin typeface="Comic Sans MS" pitchFamily="66" charset="0"/>
              </a:rPr>
              <a:t>Indicatif France-Espagne: 0034</a:t>
            </a:r>
            <a:endParaRPr lang="fr-FR" sz="3200" dirty="0">
              <a:latin typeface="Comic Sans MS" pitchFamily="66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83568" y="4365104"/>
            <a:ext cx="77768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sym typeface="Wingdings"/>
              </a:rPr>
              <a:t>ATTENTION</a:t>
            </a:r>
            <a:endParaRPr lang="fr-FR" sz="4000" dirty="0"/>
          </a:p>
        </p:txBody>
      </p:sp>
      <p:sp>
        <p:nvSpPr>
          <p:cNvPr id="7" name="ZoneTexte 6"/>
          <p:cNvSpPr txBox="1"/>
          <p:nvPr/>
        </p:nvSpPr>
        <p:spPr>
          <a:xfrm>
            <a:off x="611560" y="5157192"/>
            <a:ext cx="79208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Comic Sans MS" pitchFamily="66" charset="0"/>
              </a:rPr>
              <a:t>Penser à couper l’accès internet du portable et attention à la facture téléphonique qui peut vite monter…</a:t>
            </a:r>
            <a:endParaRPr lang="fr-FR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941 0.00069 L 0.21059 0.0006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>
                <a:solidFill>
                  <a:srgbClr val="FFFF00"/>
                </a:solidFill>
                <a:latin typeface="Comic Sans MS" pitchFamily="66" charset="0"/>
              </a:rPr>
              <a:t>FAMILLE</a:t>
            </a:r>
            <a:endParaRPr lang="fr-FR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115616" y="2420888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latin typeface="Comic Sans MS" pitchFamily="66" charset="0"/>
              </a:rPr>
              <a:t>Le numéro des familles sera donné aux élèves dans le car</a:t>
            </a:r>
            <a:endParaRPr lang="fr-FR" sz="3600" dirty="0">
              <a:latin typeface="Comic Sans MS" pitchFamily="66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115616" y="4365104"/>
            <a:ext cx="76328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latin typeface="Comic Sans MS" pitchFamily="66" charset="0"/>
              </a:rPr>
              <a:t>Pensez à un petit cadeau pour la famille qui va vous accueillir (galettes bretonnes,…)</a:t>
            </a:r>
            <a:endParaRPr lang="fr-FR" sz="36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>
                <a:solidFill>
                  <a:srgbClr val="FFFF00"/>
                </a:solidFill>
                <a:latin typeface="Comic Sans MS" pitchFamily="66" charset="0"/>
              </a:rPr>
              <a:t>VETEMENTS</a:t>
            </a:r>
            <a:endParaRPr lang="fr-FR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827584" y="1628800"/>
            <a:ext cx="756084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latin typeface="Comic Sans MS" pitchFamily="66" charset="0"/>
              </a:rPr>
              <a:t>Pensez à prendre tout type de tenues. </a:t>
            </a:r>
            <a:endParaRPr lang="fr-FR" sz="3600" dirty="0">
              <a:latin typeface="Comic Sans MS" pitchFamily="66" charset="0"/>
            </a:endParaRPr>
          </a:p>
          <a:p>
            <a:pPr algn="ctr"/>
            <a:r>
              <a:rPr lang="fr-FR" sz="3600" dirty="0" smtClean="0">
                <a:latin typeface="Comic Sans MS" pitchFamily="66" charset="0"/>
              </a:rPr>
              <a:t>- Tenue chaude OBLIGATOIRE </a:t>
            </a:r>
          </a:p>
          <a:p>
            <a:pPr algn="ctr"/>
            <a:r>
              <a:rPr lang="fr-FR" sz="3600" dirty="0" smtClean="0">
                <a:latin typeface="Comic Sans MS" pitchFamily="66" charset="0"/>
              </a:rPr>
              <a:t>(monastère de Montserrat)</a:t>
            </a:r>
          </a:p>
          <a:p>
            <a:pPr algn="ctr"/>
            <a:endParaRPr lang="fr-FR" sz="3600" dirty="0" smtClean="0">
              <a:latin typeface="Comic Sans MS" pitchFamily="66" charset="0"/>
            </a:endParaRPr>
          </a:p>
          <a:p>
            <a:pPr algn="ctr">
              <a:buFontTx/>
              <a:buChar char="-"/>
            </a:pPr>
            <a:r>
              <a:rPr lang="fr-FR" sz="3600" dirty="0" smtClean="0">
                <a:latin typeface="Comic Sans MS" pitchFamily="66" charset="0"/>
              </a:rPr>
              <a:t> Chaussures ADAPTEES à la marche</a:t>
            </a:r>
          </a:p>
          <a:p>
            <a:pPr algn="ctr">
              <a:buFontTx/>
              <a:buChar char="-"/>
            </a:pPr>
            <a:endParaRPr lang="fr-FR" sz="3600" dirty="0" smtClean="0">
              <a:latin typeface="Comic Sans MS" pitchFamily="66" charset="0"/>
            </a:endParaRPr>
          </a:p>
          <a:p>
            <a:pPr algn="ctr"/>
            <a:r>
              <a:rPr lang="fr-FR" sz="3600" dirty="0" smtClean="0">
                <a:latin typeface="Comic Sans MS" pitchFamily="66" charset="0"/>
              </a:rPr>
              <a:t>- Pas de maillot de bain</a:t>
            </a:r>
          </a:p>
          <a:p>
            <a:pPr algn="ctr"/>
            <a:endParaRPr lang="fr-FR" sz="36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>
                <a:solidFill>
                  <a:srgbClr val="FFFF00"/>
                </a:solidFill>
                <a:latin typeface="Comic Sans MS" pitchFamily="66" charset="0"/>
              </a:rPr>
              <a:t>OBJETS DE VALEUR</a:t>
            </a:r>
            <a:endParaRPr lang="fr-FR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827584" y="19168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latin typeface="Comic Sans MS" pitchFamily="66" charset="0"/>
              </a:rPr>
              <a:t>Le Collège n’est pas responsable en cas de perte ou de vol</a:t>
            </a:r>
            <a:endParaRPr lang="fr-FR" sz="3600" dirty="0">
              <a:latin typeface="Comic Sans MS" pitchFamily="66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11560" y="3645024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latin typeface="Comic Sans MS" pitchFamily="66" charset="0"/>
              </a:rPr>
              <a:t>Argent de poche: 30 euros</a:t>
            </a:r>
            <a:endParaRPr lang="fr-FR" sz="3600" dirty="0">
              <a:latin typeface="Comic Sans MS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899592" y="4797152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latin typeface="Comic Sans MS" pitchFamily="66" charset="0"/>
              </a:rPr>
              <a:t>Attention aux pickpockets!</a:t>
            </a:r>
            <a:endParaRPr lang="fr-FR" sz="36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401</Words>
  <Application>Microsoft Office PowerPoint</Application>
  <PresentationFormat>Affichage à l'écran (4:3)</PresentationFormat>
  <Paragraphs>106</Paragraphs>
  <Slides>16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Thème Office</vt:lpstr>
      <vt:lpstr>VIAJE A BARCELONA</vt:lpstr>
      <vt:lpstr>DEPART</vt:lpstr>
      <vt:lpstr>RETOUR</vt:lpstr>
      <vt:lpstr>A NE PAS OUBLIER !</vt:lpstr>
      <vt:lpstr>VOYAGE EN CAR</vt:lpstr>
      <vt:lpstr>INTERNET - TELEPHONE</vt:lpstr>
      <vt:lpstr>FAMILLE</vt:lpstr>
      <vt:lpstr>VETEMENTS</vt:lpstr>
      <vt:lpstr>OBJETS DE VALEUR</vt:lpstr>
      <vt:lpstr>SANTE</vt:lpstr>
      <vt:lpstr>COMPORTEMENT</vt:lpstr>
      <vt:lpstr>PROGRAMME</vt:lpstr>
      <vt:lpstr>PROGRAMME</vt:lpstr>
      <vt:lpstr>PROGRAMME</vt:lpstr>
      <vt:lpstr>PROGRAMME</vt:lpstr>
      <vt:lpstr>PROGRAMME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VIAGE EN BARCELONA</dc:title>
  <dc:creator>Windows User</dc:creator>
  <cp:lastModifiedBy>Windows User</cp:lastModifiedBy>
  <cp:revision>45</cp:revision>
  <dcterms:created xsi:type="dcterms:W3CDTF">2012-03-06T15:50:04Z</dcterms:created>
  <dcterms:modified xsi:type="dcterms:W3CDTF">2012-03-23T17:25:46Z</dcterms:modified>
</cp:coreProperties>
</file>